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726" r:id="rId2"/>
  </p:sldIdLst>
  <p:sldSz cx="9144000" cy="6858000" type="screen4x3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CC66"/>
    <a:srgbClr val="66FF66"/>
    <a:srgbClr val="FFFFCC"/>
    <a:srgbClr val="00CC00"/>
    <a:srgbClr val="FF5050"/>
    <a:srgbClr val="99FF66"/>
    <a:srgbClr val="FF7979"/>
    <a:srgbClr val="75E951"/>
    <a:srgbClr val="18B42B"/>
    <a:srgbClr val="E2A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22" autoAdjust="0"/>
    <p:restoredTop sz="96947" autoAdjust="0"/>
  </p:normalViewPr>
  <p:slideViewPr>
    <p:cSldViewPr>
      <p:cViewPr varScale="1">
        <p:scale>
          <a:sx n="73" d="100"/>
          <a:sy n="73" d="100"/>
        </p:scale>
        <p:origin x="-11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1808" cy="339884"/>
          </a:xfrm>
          <a:prstGeom prst="rect">
            <a:avLst/>
          </a:prstGeom>
        </p:spPr>
        <p:txBody>
          <a:bodyPr vert="horz" lIns="91004" tIns="45502" rIns="91004" bIns="455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248" y="0"/>
            <a:ext cx="4301807" cy="339884"/>
          </a:xfrm>
          <a:prstGeom prst="rect">
            <a:avLst/>
          </a:prstGeom>
        </p:spPr>
        <p:txBody>
          <a:bodyPr vert="horz" lIns="91004" tIns="45502" rIns="91004" bIns="455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456218"/>
            <a:ext cx="4301808" cy="339884"/>
          </a:xfrm>
          <a:prstGeom prst="rect">
            <a:avLst/>
          </a:prstGeom>
        </p:spPr>
        <p:txBody>
          <a:bodyPr vert="horz" lIns="91004" tIns="45502" rIns="91004" bIns="455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248" y="6456218"/>
            <a:ext cx="4301807" cy="339884"/>
          </a:xfrm>
          <a:prstGeom prst="rect">
            <a:avLst/>
          </a:prstGeom>
        </p:spPr>
        <p:txBody>
          <a:bodyPr vert="horz" lIns="91004" tIns="45502" rIns="91004" bIns="455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301808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04" tIns="45502" rIns="91004" bIns="4550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248" y="0"/>
            <a:ext cx="4301807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04" tIns="45502" rIns="91004" bIns="4550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458" y="3228895"/>
            <a:ext cx="7941310" cy="30589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04" tIns="45502" rIns="91004" bIns="455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456218"/>
            <a:ext cx="4301808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04" tIns="45502" rIns="91004" bIns="4550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248" y="6456218"/>
            <a:ext cx="4301807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04" tIns="45502" rIns="91004" bIns="4550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FE40-05AD-4E56-8AC6-79D15872067E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05FB-8F6F-4AB0-98BB-C8F385EFA86C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226D-37F7-4585-B0E5-998238FB0C0D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464E-0AD6-4415-BA10-97E2DFF1647E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08A7-6D8D-4636-B845-1D0DFA53E4D2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AC78-499E-4754-9BE2-C1A52414E014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C26A-1E1C-41A3-A314-EDA5E0868D12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0D98-2D5B-4524-9224-D9A7BCD26BEC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9B3A-27FE-46A5-93A2-569807B47623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A4E6-C319-40D8-A013-ADC9CE5F6C7E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9EC3-8F2A-441F-92ED-8343FE643AA2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47C2EE-1A9C-45A3-BC42-EFAC50FE78F0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77" y="332656"/>
            <a:ext cx="9031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ПАМЯТКА ВЛАДЕЛЬЦАМ СЕЛЬСКОХОЗЯЙСТВЕННОЙ ПТИЦЫ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30" y="1071801"/>
            <a:ext cx="9158266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СВЯЗИ С РЕГИСТРАЦИЕЙ ГРИППА ПТИЦ В СОСЕДНИХ СУБЪЕКТАХ,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ВЕТЕРИНАРНАЯ СЛУЖБА РЕСПУБЛИКИ БАШКОРТОСТАН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Е К О М Е Н Д У Е Т: </a:t>
            </a:r>
          </a:p>
          <a:p>
            <a:pPr algn="ctr"/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НЕМЕДЛЕННО ПЕРЕВЕСТИ ВСЮ ДОМАШНЮЮ ПТИЦУ В РЕЖИМ БЕЗВЫГУЛЬНОГО СОДЕРЖАНИЯ, ИСКЛЮЧАЮЩЕГО КОНТАКТ С ДИКОЙ                               ПЕРЕЛЕТНОЙ  И СИНАНТРОПНОЙ ПТИЦЕЙ (ГОЛУБИ, ВОРОБЬИ, ВОРОНЫ)</a:t>
            </a:r>
            <a:endParaRPr lang="ru-RU" sz="1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ПРИОБРЕТАТЬ ЖИВУЮ ПТИЦУ, КОРМА И ПРОДУКЦИЮ ПТИЦЕВОДСТВА,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НЕОПРЕДЕЛЕННОГО ПРОИСХОЖДЕНИЯ, НЕ СКАРМЛИВАТЬ ПТИЦЕ     </a:t>
            </a:r>
          </a:p>
          <a:p>
            <a:pPr algn="just"/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ПИЩЕВЫЕ ОТХОДЫ, НЕ ПРОШЕДШИЕ ТЕРМИЧЕСКУЮ ОБРАБОТКУ</a:t>
            </a:r>
          </a:p>
          <a:p>
            <a:pPr algn="just"/>
            <a:endParaRPr lang="ru-RU" sz="11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ПРОИЗВЕСТИ СКОРЕЙШИЙ ЗАБОЙ ДОМАШНЕЙ ПТИЦЫ, НЕ ДОЖИДАЯСЬ 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ПОНИЖЕНИЯ 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ТЕМПЕРАТУРЫ ОКРУЖАЮЩЕЙ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СРЕДЫ</a:t>
            </a:r>
          </a:p>
          <a:p>
            <a:pPr algn="just"/>
            <a:endParaRPr lang="ru-RU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СЛУЧАЯХ ВЫЯВЛЕНИЯ КЛИНИЧЕСКИХ ПРИЗНАКОВ ЗАБОЛЕВАНИЯ, А ТАКЖЕ СЛУЧАЕВ ВНЕЗАПНОГО ПАДЕЖА (БОЛЕЮТ ВСЕ ВИДЫ ДОМАШНЕЙ ПТИЦЫ, ЛЕТАЛЬНОСТЬ ДО 100%) НЕМЕДЛЕННО ОБРАЩАТЬСЯ В ГОСВЕТСЛУЖБУ РАЙОНА ИЛИ ПО ТЕЛЕФОНУ ГОРЯЧЕЙ ЛИНИИ   </a:t>
            </a:r>
          </a:p>
          <a:p>
            <a:r>
              <a:rPr lang="ru-RU" sz="18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ВЕТСЛУЖБЫ   </a:t>
            </a:r>
            <a:r>
              <a:rPr lang="ru-RU" sz="2800" b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8-800-77-55-828</a:t>
            </a:r>
            <a:endParaRPr lang="ru-RU" sz="28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laishevskyi.ru/images/uploads/news/2018/4/26/28e7644b4428e6f7c92f423516f1c15a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32157"/>
            <a:ext cx="1938248" cy="109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Рисунок 1" descr="https://agroanimal.ru/wp-content/uploads/2017/02/japan_v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1944216" cy="1093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45381533"/>
      </p:ext>
    </p:extLst>
  </p:cSld>
  <p:clrMapOvr>
    <a:masterClrMapping/>
  </p:clrMapOvr>
</p:sld>
</file>

<file path=ppt/theme/theme1.xml><?xml version="1.0" encoding="utf-8"?>
<a:theme xmlns:a="http://schemas.openxmlformats.org/drawingml/2006/main" name="Zased_W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Zased_W_</Template>
  <TotalTime>9118</TotalTime>
  <Words>129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Zased_W_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Avrus</cp:lastModifiedBy>
  <cp:revision>612</cp:revision>
  <cp:lastPrinted>2020-11-05T07:18:36Z</cp:lastPrinted>
  <dcterms:created xsi:type="dcterms:W3CDTF">2014-06-03T04:33:56Z</dcterms:created>
  <dcterms:modified xsi:type="dcterms:W3CDTF">2020-11-05T10:01:27Z</dcterms:modified>
</cp:coreProperties>
</file>